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1" autoAdjust="0"/>
    <p:restoredTop sz="94660"/>
  </p:normalViewPr>
  <p:slideViewPr>
    <p:cSldViewPr snapToGrid="0">
      <p:cViewPr>
        <p:scale>
          <a:sx n="80" d="100"/>
          <a:sy n="80" d="100"/>
        </p:scale>
        <p:origin x="648" y="3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05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349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5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381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271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7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14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94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81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589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01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2D21C2-B3AB-410E-BC11-BD18CBA35F9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0BB7C-B135-4D09-976A-9DD8017155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32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05" t="411" r="18757" b="2138"/>
          <a:stretch/>
        </p:blipFill>
        <p:spPr>
          <a:xfrm>
            <a:off x="372980" y="264694"/>
            <a:ext cx="3321938" cy="3200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79" r="18614"/>
          <a:stretch/>
        </p:blipFill>
        <p:spPr>
          <a:xfrm>
            <a:off x="6852097" y="264694"/>
            <a:ext cx="3213551" cy="3200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23" r="18614"/>
          <a:stretch/>
        </p:blipFill>
        <p:spPr>
          <a:xfrm>
            <a:off x="489256" y="3489156"/>
            <a:ext cx="3205662" cy="3200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0" r="18902"/>
          <a:stretch/>
        </p:blipFill>
        <p:spPr>
          <a:xfrm>
            <a:off x="3698312" y="3489156"/>
            <a:ext cx="3197758" cy="3200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54" r="18902"/>
          <a:stretch/>
        </p:blipFill>
        <p:spPr>
          <a:xfrm>
            <a:off x="6899464" y="3489156"/>
            <a:ext cx="3166184" cy="3200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35" r="19190"/>
          <a:stretch/>
        </p:blipFill>
        <p:spPr>
          <a:xfrm>
            <a:off x="3678575" y="264694"/>
            <a:ext cx="3189865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796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92" r="19333" b="2385"/>
          <a:stretch/>
        </p:blipFill>
        <p:spPr>
          <a:xfrm>
            <a:off x="2810232" y="216565"/>
            <a:ext cx="6586424" cy="645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080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>SWFSC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Tomo Eguchi</dc:creator>
  <cp:lastModifiedBy>Tomo Eguchi</cp:lastModifiedBy>
  <cp:revision>6</cp:revision>
  <dcterms:created xsi:type="dcterms:W3CDTF">2016-06-17T20:58:10Z</dcterms:created>
  <dcterms:modified xsi:type="dcterms:W3CDTF">2016-06-17T21:09:28Z</dcterms:modified>
</cp:coreProperties>
</file>

<file path=docProps/thumbnail.jpeg>
</file>